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ar-S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F87B6-88EC-48DF-BADA-3941EB7673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82125B-6754-40B4-BF00-BFF8FB1612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4D428E-CF21-46FD-A4CF-A28B6AFD2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8B8A2D-219E-422E-A984-8197C78D5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44427D-97B4-44AF-AAA9-7A10D2B2A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1535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5F277-375F-4218-AA78-418043F89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B408DB-ACCE-460E-85AE-CEC18DA3D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2B4B6-9CF1-4F38-B093-6900B463F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7A914-8E9C-4294-A64C-8F4587B08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7A29B-C95F-4B05-AB63-08BE5DED6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88340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366527-7B4A-480B-BCE3-ED2CB52CE9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B3C6BA-8FD5-49EE-B3A8-18F37B5DC5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BB091-264B-4A0B-9D93-591CF5DCF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050B8-762C-4877-9B69-1696E3A1D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F312E-82D6-4DDE-ADBE-285DDCA14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8421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67A7B-61C3-442E-90BD-4302AB86F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1885C-DFB2-4D07-82EC-FEF2B5F003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68C77D-8211-42AB-80E9-4F99B6B17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3645C-3FB6-42E9-B52C-4F234C0AE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0D0F6-5814-49C2-A27B-089B14B12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5384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D33EF-12E0-4CA7-9DE0-827F3DA69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034BA6-97F0-46BE-A6C1-5163B711FE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AB90A-E14C-4B74-9B73-F04D36310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1E2BAC-48E9-4946-A606-DAE7BAD0A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4D38A-1227-46D7-A8E4-21636B1A9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2565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4505C-F89D-4037-8EFE-9DA1716C4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E0DFA-BFC9-4A3D-B388-827DB528C1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B5E262-0050-4781-8BCE-515DBBC2A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72D0C7-E598-4D8F-9231-7F5EB56C1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8DCDDD-F353-4934-B531-71F9B745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35BBDC-519F-43E5-BC1B-4C83A7348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753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F9FF6-B551-4E6C-9BA0-9ABEDFD67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5DDFD4-DDC3-4FBB-8AD2-E3D07B54B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7DCA17-7486-412E-A5AA-C4403BFBC7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F04A34-7B07-41FC-86D8-5B0DCA5701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294719-209E-4C51-BDF9-D12B29D255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B371EC-E085-4B59-A27B-2F4A27475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3DD43B-30C6-46D7-9E27-4AE67E75D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4C2B04-C501-4564-AFB2-F44F0C65B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430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CF02C-F40D-46ED-810D-7CCCB4C50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F36EC4-9B6D-475F-9EA4-18F9C293A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EEECCC-21FB-46B8-B560-6046AE75E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269C32-980B-4AC5-953B-2B475B94D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8608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EB5DC-147E-41E7-978F-EBB31CA9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570B7D-CA89-4509-99B5-8B3EA7CB0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FF1C5-2A13-4BBC-9D22-DE9FC5065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30126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4429C-72F9-481E-BD96-CD55050DA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02F8F-5728-48F6-994B-D4B0345C8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C2BE01-0930-430D-9CC1-466EAD518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4C5717-8F5C-4B63-BF38-0A3FC6444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185AA8-71EE-4C09-B5AF-5993D29F1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CA31EF-A7C0-4B47-89E7-AE2D689B2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1766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439B6-8B72-4397-BB6C-1FFB8D596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4952D5-549A-4252-8A69-42D3B1F612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4405B2-D4E7-4219-962A-8AA1722B5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C07BE3-CDAB-4CF2-A240-5A123C4A7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E3B230-99FE-432C-A571-A9BDF29F6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8B93AA-425A-45BC-9E54-2A47CE06C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4726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58704D-DEBC-45DD-B97A-9392FABAF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ar-S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F0CDED-C20F-453A-842F-1FDE53767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S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FDDF4-F77C-4B2D-9F8A-4C0C27C032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FE4DC-732F-4F72-B946-FD886625FA30}" type="datetimeFigureOut">
              <a:rPr lang="ar-SA" smtClean="0"/>
              <a:t>07/10/1446</a:t>
            </a:fld>
            <a:endParaRPr lang="ar-S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F5B4DC-65FD-4CAD-938C-F9BA0533E3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BE366-1F72-4ED2-A1AE-CBBD2B4019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3DF63-340B-4D52-B592-9832302C239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2986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Debugging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22763"/>
          </a:xfrm>
        </p:spPr>
        <p:txBody>
          <a:bodyPr/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Debugging is the process of dynamically analyzing a program while it is running to understand its behavior and modify its performance.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It helps gather the information needed to understand how the program works and make modifications, or "cracks," to the software.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Its importance: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It allows direct examination of the program while it is running.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It enables direct modifications to test how the program's functionality will change.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It is used to gather the information needed to understand and analyze the program more deeply.</a:t>
            </a:r>
            <a:endParaRPr lang="en-US" sz="8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79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Stages of the Debugging Process: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961467"/>
          </a:xfrm>
        </p:spPr>
        <p:txBody>
          <a:bodyPr>
            <a:normAutofit fontScale="77500" lnSpcReduction="20000"/>
          </a:bodyPr>
          <a:lstStyle/>
          <a:p>
            <a:r>
              <a:rPr lang="en-US" sz="2900" dirty="0">
                <a:latin typeface="Poppins" panose="00000500000000000000" pitchFamily="2" charset="0"/>
                <a:cs typeface="Poppins" panose="00000500000000000000" pitchFamily="2" charset="0"/>
              </a:rPr>
              <a:t>Setting Breakpoints:</a:t>
            </a:r>
          </a:p>
          <a:p>
            <a:pPr lvl="1"/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Breakpoints are specific points in the code where you want the program to stop. </a:t>
            </a:r>
          </a:p>
          <a:p>
            <a:pPr lvl="1"/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They can be placed at interesting locations in the code, such as the beginning of functions like the main function or the if condition.</a:t>
            </a:r>
          </a:p>
          <a:p>
            <a:r>
              <a:rPr lang="en-US" sz="2900" dirty="0">
                <a:latin typeface="Poppins" panose="00000500000000000000" pitchFamily="2" charset="0"/>
                <a:cs typeface="Poppins" panose="00000500000000000000" pitchFamily="2" charset="0"/>
              </a:rPr>
              <a:t>Run the Code:</a:t>
            </a:r>
          </a:p>
          <a:p>
            <a:pPr lvl="1"/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Once the breakpoints are set, the program runs normally.</a:t>
            </a:r>
          </a:p>
          <a:p>
            <a:r>
              <a:rPr lang="en-US" sz="2900" dirty="0">
                <a:latin typeface="Poppins" panose="00000500000000000000" pitchFamily="2" charset="0"/>
                <a:cs typeface="Poppins" panose="00000500000000000000" pitchFamily="2" charset="0"/>
              </a:rPr>
              <a:t>Stopping Execution at Breakpoints:</a:t>
            </a:r>
          </a:p>
          <a:p>
            <a:pPr lvl="1"/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When the program reaches the specified breakpoint, execution pauses, allowing us to examine the state of the program at that point.</a:t>
            </a:r>
          </a:p>
          <a:p>
            <a:r>
              <a:rPr lang="en-US" sz="2600" dirty="0">
                <a:latin typeface="Poppins" panose="00000500000000000000" pitchFamily="2" charset="0"/>
                <a:cs typeface="Poppins" panose="00000500000000000000" pitchFamily="2" charset="0"/>
              </a:rPr>
              <a:t>Examine the Program State:</a:t>
            </a:r>
          </a:p>
          <a:p>
            <a:pPr lvl="1"/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During the break, we can examine the state of the program, such as the current values ​​of variables, memory registers, or points in the flow that have been reached.</a:t>
            </a:r>
          </a:p>
          <a:p>
            <a:r>
              <a:rPr lang="en-US" sz="2600" dirty="0">
                <a:latin typeface="Poppins" panose="00000500000000000000" pitchFamily="2" charset="0"/>
                <a:cs typeface="Poppins" panose="00000500000000000000" pitchFamily="2" charset="0"/>
              </a:rPr>
              <a:t>Optionally Make Modifications:</a:t>
            </a:r>
          </a:p>
          <a:p>
            <a:pPr lvl="1"/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At this stage we can make modifications to the program while it is running, such as changing the values ​​of variables or modifying the flow of the program.</a:t>
            </a:r>
          </a:p>
          <a:p>
            <a:pPr lvl="1"/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Control flow to experiment with different effects.</a:t>
            </a:r>
          </a:p>
          <a:p>
            <a:r>
              <a:rPr lang="en-US" sz="2600" dirty="0">
                <a:latin typeface="Poppins" panose="00000500000000000000" pitchFamily="2" charset="0"/>
                <a:cs typeface="Poppins" panose="00000500000000000000" pitchFamily="2" charset="0"/>
              </a:rPr>
              <a:t>Repeat:</a:t>
            </a:r>
          </a:p>
          <a:p>
            <a:pPr lvl="1"/>
            <a:r>
              <a:rPr lang="en-US" sz="2200" dirty="0">
                <a:latin typeface="Poppins" panose="00000500000000000000" pitchFamily="2" charset="0"/>
                <a:cs typeface="Poppins" panose="00000500000000000000" pitchFamily="2" charset="0"/>
              </a:rPr>
              <a:t>The process can be repeated multiple times, allowing us to move breakpoints, modify the program further, or simply continue running the program and analyzing it as needed.</a:t>
            </a:r>
            <a:endParaRPr lang="en-US" sz="14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528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623A2D-82B8-4D8E-BFF8-F8BD741CE2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FC300C7C-B5C7-4141-BFBB-1D36D1BCC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9333"/>
            <a:ext cx="10515600" cy="694267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1F3864"/>
                </a:solidFill>
                <a:effectLst/>
                <a:latin typeface="Poppins,Bold"/>
              </a:rPr>
              <a:t>Breakpoints</a:t>
            </a:r>
            <a:r>
              <a:rPr lang="en-US" sz="3200" b="1" dirty="0">
                <a:solidFill>
                  <a:schemeClr val="accent1">
                    <a:lumMod val="50000"/>
                  </a:schemeClr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:</a:t>
            </a:r>
            <a:endParaRPr lang="ar-SA" sz="3200" dirty="0">
              <a:solidFill>
                <a:schemeClr val="accent1">
                  <a:lumMod val="50000"/>
                </a:schemeClr>
              </a:solidFill>
              <a:latin typeface="Poppins" panose="00000500000000000000" pitchFamily="2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F857AE-E6E7-4A8D-83AC-18B55C13A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32276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Software Breakpoints: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These breakpoints are placed on specific instructions in the program's assembly code.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They are unlimited in number: any number of breakpoints can be set without restrictions.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They are implemented by the debugger by modifying the code to include a special command that halts execution when that breakpoint is reached.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They are simple and easy to use and work well in most debugging scenarios.</a:t>
            </a:r>
          </a:p>
          <a:p>
            <a:r>
              <a:rPr lang="en-US" sz="2000" dirty="0">
                <a:latin typeface="Poppins" panose="00000500000000000000" pitchFamily="2" charset="0"/>
                <a:cs typeface="Poppins" panose="00000500000000000000" pitchFamily="2" charset="0"/>
              </a:rPr>
              <a:t>Hardware Breakpoints: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These breakpoints are set on assembly language instructions or memory accesses using the processor's hardware.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They are limited in number: in the x86 architecture, only up to four hardware breakpoints can be set at a time.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They operate via the processor itself and do not require code modification. 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They can be used to monitor memory access as well as to halt instructions.</a:t>
            </a:r>
          </a:p>
          <a:p>
            <a:pPr lvl="1"/>
            <a:r>
              <a:rPr lang="en-US" sz="1600" dirty="0">
                <a:latin typeface="Poppins" panose="00000500000000000000" pitchFamily="2" charset="0"/>
                <a:cs typeface="Poppins" panose="00000500000000000000" pitchFamily="2" charset="0"/>
              </a:rPr>
              <a:t>This makes them useful in specific situations, such as monitoring changes in memory without the need to modify the code.</a:t>
            </a:r>
            <a:endParaRPr lang="en-US" sz="8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4103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469</Words>
  <Application>Microsoft Office PowerPoint</Application>
  <PresentationFormat>Widescreen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Poppins</vt:lpstr>
      <vt:lpstr>Poppins,Bold</vt:lpstr>
      <vt:lpstr>Office Theme</vt:lpstr>
      <vt:lpstr>Debugging:</vt:lpstr>
      <vt:lpstr>Stages of the Debugging Process:</vt:lpstr>
      <vt:lpstr>Breakpoints: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Debugging:</dc:title>
  <dc:creator>Moooha Fawze</dc:creator>
  <cp:lastModifiedBy>Moooha Fawze</cp:lastModifiedBy>
  <cp:revision>16</cp:revision>
  <dcterms:created xsi:type="dcterms:W3CDTF">2025-04-05T12:51:24Z</dcterms:created>
  <dcterms:modified xsi:type="dcterms:W3CDTF">2025-04-05T14:36:13Z</dcterms:modified>
</cp:coreProperties>
</file>